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41D0-B99E-4CD5-AE7D-D4B03384157B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0678-B917-4A84-A8CF-183AD5E8A1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to teaching law school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students</a:t>
            </a:r>
          </a:p>
          <a:p>
            <a:r>
              <a:rPr lang="en-US" dirty="0" smtClean="0"/>
              <a:t>Blended learning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Practice Powerpoint</vt:lpstr>
      <vt:lpstr>Tips to teaching law school better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Powerpoint</dc:title>
  <dc:creator>Provco UIF Conf Room</dc:creator>
  <cp:lastModifiedBy>Provco UIF Conf Room</cp:lastModifiedBy>
  <cp:revision>1</cp:revision>
  <dcterms:created xsi:type="dcterms:W3CDTF">2014-10-24T13:50:22Z</dcterms:created>
  <dcterms:modified xsi:type="dcterms:W3CDTF">2014-10-24T13:51:48Z</dcterms:modified>
</cp:coreProperties>
</file>